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3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512" y="-102"/>
      </p:cViewPr>
      <p:guideLst>
        <p:guide orient="horz" pos="912"/>
        <p:guide orient="horz" pos="3888"/>
        <p:guide orient="horz" pos="2880"/>
        <p:guide pos="192"/>
        <p:guide pos="441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LESSON 8-1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49D079-0415-4668-9822-E4A846EE942F}" type="datetime1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GREEN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43393C-6254-4860-927E-008F1E4F5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LESSON 8-1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7FA55A-E757-4733-BA60-E3F3E998ED0A}" type="datetime1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GREEN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E035C3-2B0A-4C55-A05A-8A8D81369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64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1200" smtClean="0"/>
              <a:t>LESSON 8-1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CE4B034-9626-4367-9BD8-8005DE4D906D}" type="datetime1">
              <a:rPr lang="en-US" altLang="en-US" sz="1200" smtClean="0"/>
              <a:pPr eaLnBrk="1" hangingPunct="1"/>
              <a:t>11/21/2013</a:t>
            </a:fld>
            <a:endParaRPr lang="en-US" altLang="en-US" sz="120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1200" smtClean="0"/>
              <a:t>GREEN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37C192A-A6FC-4496-B2E3-6A31F23183A0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245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1200" smtClean="0"/>
              <a:t>LESSON 8-1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1EC4519-1BA4-4E45-8CA0-D131D5E0186E}" type="datetime1">
              <a:rPr lang="en-US" altLang="en-US" sz="1200" smtClean="0"/>
              <a:pPr eaLnBrk="1" hangingPunct="1"/>
              <a:t>11/21/2013</a:t>
            </a:fld>
            <a:endParaRPr lang="en-US" altLang="en-US" sz="1200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1200" smtClean="0"/>
              <a:t>GREEN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D3E8AC2-ADA1-4D6B-A7D6-E516469B3DFA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56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0" y="6402388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1588" y="6489700"/>
            <a:ext cx="59420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folHlink"/>
                </a:solidFill>
                <a:latin typeface="Arial" charset="0"/>
              </a:rPr>
              <a:t>CENTURY 21 ACCOUNTING © 2009 South-Western, Cengage Learning</a:t>
            </a:r>
          </a:p>
        </p:txBody>
      </p:sp>
      <p:pic>
        <p:nvPicPr>
          <p:cNvPr id="8" name="Picture 1033" descr="Gilbertson_0538447567_amz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60438" cy="127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066800" y="76200"/>
            <a:ext cx="7461250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50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600200"/>
            <a:ext cx="6319838" cy="403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214392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77E1-9692-4C74-BE6E-369919E5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139148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196056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340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49D4-D19B-468B-A801-9FDE4E39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352133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5180-F7DB-4D7E-BE35-15FF8446D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4434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1300B-0218-4C15-9C82-1E328400F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427269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EFC7-5140-490B-BB80-FCB8A86C9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208056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13FA-CDD3-4723-8039-09E34C4D2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283154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EB2F-5903-47EF-9591-0CB683F74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336203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67F1-C2CE-4082-B07E-952967845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41234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C0BA2-DBA7-45D5-9D7C-FB7E76AA9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31594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8773-BBCE-41F8-917B-33095D2E6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</p:spTree>
    <p:extLst>
      <p:ext uri="{BB962C8B-B14F-4D97-AF65-F5344CB8AC3E}">
        <p14:creationId xmlns:p14="http://schemas.microsoft.com/office/powerpoint/2010/main" val="6637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466013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-1588"/>
            <a:ext cx="1905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85B7F1FA-CD85-4DA2-921A-A227FD665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489700"/>
            <a:ext cx="2741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LESSON  8-1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88" y="6489700"/>
            <a:ext cx="59420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folHlink"/>
                </a:solidFill>
                <a:latin typeface="Arial" charset="0"/>
              </a:rPr>
              <a:t>CENTURY 21 ACCOUNTING © 2009 South-Western, Cengage Learning</a:t>
            </a:r>
          </a:p>
        </p:txBody>
      </p:sp>
      <p:pic>
        <p:nvPicPr>
          <p:cNvPr id="1033" name="Picture 9" descr="Gilbertson_0538447567_amz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60438" cy="127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LESSON 8-3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Preparing a Post-Closing Trial Balance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C569E-B643-46C8-9EDD-907C3728BD5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8-3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543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solidFill>
                  <a:schemeClr val="folHlink"/>
                </a:solidFill>
              </a:rPr>
              <a:t>GENERAL LEDGER ACCOUNTS AFTER ADJUSTING AND CLOSING ENTRIES</a:t>
            </a:r>
            <a:br>
              <a:rPr lang="en-US" sz="2400" b="1" smtClean="0">
                <a:solidFill>
                  <a:schemeClr val="folHlink"/>
                </a:solidFill>
              </a:rPr>
            </a:br>
            <a:r>
              <a:rPr lang="en-US" sz="2400" b="1" smtClean="0">
                <a:solidFill>
                  <a:schemeClr val="folHlink"/>
                </a:solidFill>
              </a:rPr>
              <a:t> ARE POSTED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endParaRPr lang="en-US" altLang="en-US" sz="1600">
              <a:solidFill>
                <a:srgbClr val="CCECFF"/>
              </a:solidFill>
              <a:latin typeface="Arial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304800" y="1600200"/>
            <a:ext cx="8534400" cy="4114800"/>
            <a:chOff x="192" y="1008"/>
            <a:chExt cx="5376" cy="2592"/>
          </a:xfrm>
        </p:grpSpPr>
        <p:pic>
          <p:nvPicPr>
            <p:cNvPr id="17415" name="Picture 5" descr="47052_f08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8"/>
              <a:ext cx="169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 descr="47052_f08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" y="1008"/>
              <a:ext cx="1780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7" descr="C21_blue_08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8" r="3419" b="2385"/>
            <a:stretch>
              <a:fillRect/>
            </a:stretch>
          </p:blipFill>
          <p:spPr bwMode="auto">
            <a:xfrm>
              <a:off x="3835" y="1008"/>
              <a:ext cx="1733" cy="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155E5-1DDF-48BF-B708-7E65ABF554F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8-1</a:t>
            </a: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856413" y="4765675"/>
            <a:ext cx="204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8.	Double rule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856413" y="4400550"/>
            <a:ext cx="204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7.	Record totals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56413" y="4035425"/>
            <a:ext cx="204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6.	</a:t>
            </a:r>
            <a:r>
              <a:rPr lang="en-US" altLang="en-US" sz="2000" i="1">
                <a:latin typeface="Arial" charset="0"/>
              </a:rPr>
              <a:t>Totals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856413" y="3365500"/>
            <a:ext cx="204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5.	Compare totals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856413" y="3000375"/>
            <a:ext cx="204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4.	Single rule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856413" y="2330450"/>
            <a:ext cx="204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3.	Account balances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856413" y="1965325"/>
            <a:ext cx="204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2.	Account titles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6856413" y="1600200"/>
            <a:ext cx="204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1.	Heading </a:t>
            </a:r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POST-CLOSING TRIAL BALANCE</a:t>
            </a:r>
          </a:p>
        </p:txBody>
      </p:sp>
      <p:pic>
        <p:nvPicPr>
          <p:cNvPr id="97291" name="Picture 11" descr="C21_blue_0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 bwMode="auto">
          <a:xfrm>
            <a:off x="204788" y="1600200"/>
            <a:ext cx="64944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CCECFF"/>
                </a:solidFill>
                <a:latin typeface="Arial" charset="0"/>
              </a:rPr>
              <a:t>page 216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/>
      <p:bldP spid="97283" grpId="0" build="p" autoUpdateAnimBg="0"/>
      <p:bldP spid="97284" grpId="0" build="p" autoUpdateAnimBg="0"/>
      <p:bldP spid="97285" grpId="0" build="p" autoUpdateAnimBg="0"/>
      <p:bldP spid="97286" grpId="0" build="p" autoUpdateAnimBg="0"/>
      <p:bldP spid="97287" grpId="0" build="p" autoUpdateAnimBg="0"/>
      <p:bldP spid="97288" grpId="0" build="p" autoUpdateAnimBg="0"/>
      <p:bldP spid="9728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22AFDA-1CC7-4CF0-807E-5EC0A0D86C6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8-1</a:t>
            </a:r>
          </a:p>
        </p:txBody>
      </p:sp>
      <p:pic>
        <p:nvPicPr>
          <p:cNvPr id="194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r="8089"/>
          <a:stretch>
            <a:fillRect/>
          </a:stretch>
        </p:blipFill>
        <p:spPr bwMode="auto">
          <a:xfrm>
            <a:off x="76200" y="1600200"/>
            <a:ext cx="8867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7200" y="2969079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29400" y="2971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3276600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3279321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3581400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53200" y="3584121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3902528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53200" y="3905249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" y="4210049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53200" y="421277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4533899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82593" y="4533899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" y="4841420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58100" y="4860469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8279" y="5148941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96200" y="5165269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8279" y="5456462"/>
            <a:ext cx="579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29400" y="5470069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09 C21 GRE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ADCA"/>
      </a:accent5>
      <a:accent6>
        <a:srgbClr val="B90000"/>
      </a:accent6>
      <a:hlink>
        <a:srgbClr val="00804B"/>
      </a:hlink>
      <a:folHlink>
        <a:srgbClr val="FFCC00"/>
      </a:folHlink>
    </a:clrScheme>
    <a:fontScheme name="09 C21 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 C21 GRE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 C21 GRE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 C21 GRE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 C21 GRE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 C21 G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 C21 G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 C21 G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Settings\mcm08@fuse.net\Application Data\Microsoft\Templates\2009 PPT templates\09 C21 GREEN.pot</Template>
  <TotalTime>453</TotalTime>
  <Words>55</Words>
  <Application>Microsoft Office PowerPoint</Application>
  <PresentationFormat>On-screen Show (4:3)</PresentationFormat>
  <Paragraphs>27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Times New Roman</vt:lpstr>
      <vt:lpstr>Arial</vt:lpstr>
      <vt:lpstr>Wingdings</vt:lpstr>
      <vt:lpstr>09 C21 GREEN</vt:lpstr>
      <vt:lpstr>LESSON 8-3</vt:lpstr>
      <vt:lpstr>GENERAL LEDGER ACCOUNTS AFTER ADJUSTING AND CLOSING ENTRIES  ARE POSTED</vt:lpstr>
      <vt:lpstr>POST-CLOSING TRIAL BALANCE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8-1</dc:title>
  <dc:creator>M. C. McLaughlin</dc:creator>
  <cp:lastModifiedBy>Scott Stasa</cp:lastModifiedBy>
  <cp:revision>42</cp:revision>
  <dcterms:created xsi:type="dcterms:W3CDTF">2005-03-16T23:24:14Z</dcterms:created>
  <dcterms:modified xsi:type="dcterms:W3CDTF">2013-11-22T01:17:58Z</dcterms:modified>
</cp:coreProperties>
</file>