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AAB9389-781C-4338-9E4C-8F8B11AD3A87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CA6486CA-D311-4D98-890D-1D3DB8EB9EF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9389-781C-4338-9E4C-8F8B11AD3A87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486CA-D311-4D98-890D-1D3DB8EB9EF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9389-781C-4338-9E4C-8F8B11AD3A87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486CA-D311-4D98-890D-1D3DB8EB9EF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9389-781C-4338-9E4C-8F8B11AD3A87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486CA-D311-4D98-890D-1D3DB8EB9EF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AAB9389-781C-4338-9E4C-8F8B11AD3A87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CA6486CA-D311-4D98-890D-1D3DB8EB9EF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9389-781C-4338-9E4C-8F8B11AD3A87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486CA-D311-4D98-890D-1D3DB8EB9EF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9389-781C-4338-9E4C-8F8B11AD3A87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486CA-D311-4D98-890D-1D3DB8EB9EF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9389-781C-4338-9E4C-8F8B11AD3A87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486CA-D311-4D98-890D-1D3DB8EB9EF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9389-781C-4338-9E4C-8F8B11AD3A87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486CA-D311-4D98-890D-1D3DB8EB9EF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9389-781C-4338-9E4C-8F8B11AD3A87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486CA-D311-4D98-890D-1D3DB8EB9EF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9389-781C-4338-9E4C-8F8B11AD3A87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486CA-D311-4D98-890D-1D3DB8EB9EFD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6486CA-D311-4D98-890D-1D3DB8EB9E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AB9389-781C-4338-9E4C-8F8B11AD3A87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DbV2-tZgb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walmart&amp;source=images&amp;cd=&amp;cad=rja&amp;docid=8UJcO6ZzbadnrM&amp;tbnid=38GNj6G-fd-PLM:&amp;ved=0CAUQjRw&amp;url=http%3A%2F%2Fnetrightdaily.com%2F2013%2F12%2Fblack-friday-lessons-walmart%2F&amp;ei=AgwGU_mVFfOFyQHq9oHABw&amp;bvm=bv.61725948,d.b2I&amp;psig=AFQjCNFACYB0KTgsKSzPMfc4Qv4lOv_6Rg&amp;ust=139299159912688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191000"/>
            <a:ext cx="3962400" cy="2133600"/>
          </a:xfrm>
        </p:spPr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Stasa</a:t>
            </a:r>
            <a:r>
              <a:rPr lang="en-US" dirty="0" smtClean="0"/>
              <a:t> – W-E City Schools ©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133600"/>
            <a:ext cx="5029200" cy="2133600"/>
          </a:xfrm>
        </p:spPr>
        <p:txBody>
          <a:bodyPr>
            <a:normAutofit/>
          </a:bodyPr>
          <a:lstStyle/>
          <a:p>
            <a:r>
              <a:rPr lang="en-US" sz="4500" b="1" dirty="0" smtClean="0"/>
              <a:t>Mission Statement</a:t>
            </a:r>
            <a:endParaRPr lang="en-US" sz="4500" b="1" dirty="0"/>
          </a:p>
        </p:txBody>
      </p:sp>
      <p:pic>
        <p:nvPicPr>
          <p:cNvPr id="1026" name="Picture 2" descr="http://www.templebaptistselma.org/clientimages/55027/mission-stat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8463"/>
            <a:ext cx="3870255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35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5486400" cy="5714999"/>
          </a:xfrm>
        </p:spPr>
        <p:txBody>
          <a:bodyPr>
            <a:noAutofit/>
          </a:bodyPr>
          <a:lstStyle/>
          <a:p>
            <a:r>
              <a:rPr lang="en-US" sz="2400" b="1" i="1" dirty="0"/>
              <a:t>Why</a:t>
            </a:r>
            <a:r>
              <a:rPr lang="en-US" sz="2400" i="1" dirty="0"/>
              <a:t> are you in business?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b="1" dirty="0" smtClean="0"/>
              <a:t>What</a:t>
            </a:r>
            <a:r>
              <a:rPr lang="en-US" sz="2400" dirty="0" smtClean="0"/>
              <a:t> </a:t>
            </a:r>
            <a:r>
              <a:rPr lang="en-US" sz="2400" dirty="0"/>
              <a:t>do you want for yourself, your family and your customers? Think about the spark that ignited your decision to start a business. What will keep it burning</a:t>
            </a:r>
            <a:r>
              <a:rPr lang="en-US" sz="2400" dirty="0" smtClean="0"/>
              <a:t>?</a:t>
            </a:r>
          </a:p>
          <a:p>
            <a:r>
              <a:rPr lang="en-US" sz="2400" b="1" i="1" dirty="0" smtClean="0"/>
              <a:t>Who</a:t>
            </a:r>
            <a:r>
              <a:rPr lang="en-US" sz="2400" i="1" dirty="0" smtClean="0"/>
              <a:t> </a:t>
            </a:r>
            <a:r>
              <a:rPr lang="en-US" sz="2400" i="1" dirty="0"/>
              <a:t>are your customers?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b="1" dirty="0" smtClean="0"/>
              <a:t>What</a:t>
            </a:r>
            <a:r>
              <a:rPr lang="en-US" sz="2400" dirty="0" smtClean="0"/>
              <a:t> </a:t>
            </a:r>
            <a:r>
              <a:rPr lang="en-US" sz="2400" dirty="0"/>
              <a:t>can you do for them that will enrich their lives and contribute to their success--now and in the future</a:t>
            </a:r>
            <a:r>
              <a:rPr lang="en-US" sz="2400" dirty="0" smtClean="0"/>
              <a:t>?</a:t>
            </a:r>
          </a:p>
          <a:p>
            <a:r>
              <a:rPr lang="en-US" sz="2400" b="1" i="1" dirty="0" smtClean="0"/>
              <a:t>What</a:t>
            </a:r>
            <a:r>
              <a:rPr lang="en-US" sz="2400" i="1" dirty="0" smtClean="0"/>
              <a:t> </a:t>
            </a:r>
            <a:r>
              <a:rPr lang="en-US" sz="2400" i="1" dirty="0"/>
              <a:t>image of your business do you want to convey?</a:t>
            </a:r>
            <a:r>
              <a:rPr lang="en-US" sz="2400" dirty="0"/>
              <a:t> Customers, suppliers, employees and the public will all have perceptions of your company. How will you create the </a:t>
            </a:r>
            <a:r>
              <a:rPr lang="en-US" sz="2400" dirty="0" smtClean="0"/>
              <a:t>desired image you want?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9800" y="457200"/>
            <a:ext cx="2362200" cy="5715000"/>
          </a:xfrm>
        </p:spPr>
        <p:txBody>
          <a:bodyPr/>
          <a:lstStyle/>
          <a:p>
            <a:r>
              <a:rPr lang="en-US" dirty="0" smtClean="0"/>
              <a:t>Creating Your Mission Statement</a:t>
            </a:r>
            <a:endParaRPr lang="en-US" dirty="0"/>
          </a:p>
        </p:txBody>
      </p:sp>
      <p:pic>
        <p:nvPicPr>
          <p:cNvPr id="10242" name="Picture 2" descr="http://clevercollegedating.files.wordpress.com/2012/03/student-think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91000"/>
            <a:ext cx="1399794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9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5562600" cy="5714999"/>
          </a:xfrm>
        </p:spPr>
        <p:txBody>
          <a:bodyPr>
            <a:noAutofit/>
          </a:bodyPr>
          <a:lstStyle/>
          <a:p>
            <a:r>
              <a:rPr lang="en-US" sz="2400" b="1" i="1" dirty="0"/>
              <a:t>What</a:t>
            </a:r>
            <a:r>
              <a:rPr lang="en-US" sz="2400" i="1" dirty="0"/>
              <a:t> is the nature of your products and services?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b="1" dirty="0" smtClean="0"/>
              <a:t>What</a:t>
            </a:r>
            <a:r>
              <a:rPr lang="en-US" sz="2400" dirty="0" smtClean="0"/>
              <a:t> </a:t>
            </a:r>
            <a:r>
              <a:rPr lang="en-US" sz="2400" dirty="0"/>
              <a:t>factors determine pricing and quality? Consider how these relate to the reasons for your business's existence. How will all this change over time</a:t>
            </a:r>
            <a:r>
              <a:rPr lang="en-US" sz="2400" dirty="0" smtClean="0"/>
              <a:t>?</a:t>
            </a:r>
          </a:p>
          <a:p>
            <a:r>
              <a:rPr lang="en-US" sz="2400" b="1" i="1" dirty="0" smtClean="0"/>
              <a:t>What</a:t>
            </a:r>
            <a:r>
              <a:rPr lang="en-US" sz="2400" i="1" dirty="0" smtClean="0"/>
              <a:t> </a:t>
            </a:r>
            <a:r>
              <a:rPr lang="en-US" sz="2400" i="1" dirty="0"/>
              <a:t>level of service do you provide?</a:t>
            </a:r>
            <a:r>
              <a:rPr lang="en-US" sz="2400" dirty="0"/>
              <a:t> Most companies believe they offer "the best service available," but do your customers agree? Don't be vague; define what makes your service so extraordinary</a:t>
            </a:r>
            <a:r>
              <a:rPr lang="en-US" sz="2400" dirty="0" smtClean="0"/>
              <a:t>.</a:t>
            </a:r>
          </a:p>
          <a:p>
            <a:r>
              <a:rPr lang="en-US" sz="2400" b="1" i="1" dirty="0" smtClean="0"/>
              <a:t>What</a:t>
            </a:r>
            <a:r>
              <a:rPr lang="en-US" sz="2400" i="1" dirty="0" smtClean="0"/>
              <a:t> </a:t>
            </a:r>
            <a:r>
              <a:rPr lang="en-US" sz="2400" i="1" dirty="0"/>
              <a:t>roles do you and your employees play?</a:t>
            </a:r>
            <a:r>
              <a:rPr lang="en-US" sz="2400" dirty="0"/>
              <a:t> Wise captains develop a leadership style that organizes, challenges and recognizes </a:t>
            </a:r>
            <a:r>
              <a:rPr lang="en-US" sz="2400" dirty="0" smtClean="0"/>
              <a:t>employees</a:t>
            </a:r>
            <a:endParaRPr lang="en-US" sz="24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562600" y="457200"/>
            <a:ext cx="2819400" cy="5715000"/>
          </a:xfrm>
        </p:spPr>
        <p:txBody>
          <a:bodyPr/>
          <a:lstStyle/>
          <a:p>
            <a:r>
              <a:rPr lang="en-US" dirty="0" smtClean="0"/>
              <a:t>Creating Your Mission Statement</a:t>
            </a:r>
            <a:endParaRPr lang="en-US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2202962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26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5562600" cy="5714999"/>
          </a:xfrm>
        </p:spPr>
        <p:txBody>
          <a:bodyPr>
            <a:noAutofit/>
          </a:bodyPr>
          <a:lstStyle/>
          <a:p>
            <a:r>
              <a:rPr lang="en-US" sz="2600" b="1" i="1" dirty="0"/>
              <a:t>What</a:t>
            </a:r>
            <a:r>
              <a:rPr lang="en-US" sz="2600" i="1" dirty="0"/>
              <a:t> kind of relationships will you maintain with suppliers?</a:t>
            </a:r>
            <a:r>
              <a:rPr lang="en-US" sz="2600" dirty="0"/>
              <a:t> Every business is in partnership with its suppliers. When you succeed, so do they</a:t>
            </a:r>
            <a:r>
              <a:rPr lang="en-US" sz="2600" dirty="0" smtClean="0"/>
              <a:t>.</a:t>
            </a:r>
          </a:p>
          <a:p>
            <a:r>
              <a:rPr lang="en-US" sz="2600" b="1" i="1" dirty="0" smtClean="0"/>
              <a:t>How</a:t>
            </a:r>
            <a:r>
              <a:rPr lang="en-US" sz="2600" i="1" dirty="0" smtClean="0"/>
              <a:t> </a:t>
            </a:r>
            <a:r>
              <a:rPr lang="en-US" sz="2600" i="1" dirty="0"/>
              <a:t>do you differ from your competitors?</a:t>
            </a:r>
            <a:r>
              <a:rPr lang="en-US" sz="2600" dirty="0"/>
              <a:t> Many entrepreneurs forget they are pursuing the same dollars as their competitors. </a:t>
            </a:r>
            <a:endParaRPr lang="en-US" sz="2600" dirty="0" smtClean="0"/>
          </a:p>
          <a:p>
            <a:r>
              <a:rPr lang="en-US" sz="2600" b="1" dirty="0" smtClean="0"/>
              <a:t>What</a:t>
            </a:r>
            <a:r>
              <a:rPr lang="en-US" sz="2600" dirty="0" smtClean="0"/>
              <a:t> </a:t>
            </a:r>
            <a:r>
              <a:rPr lang="en-US" sz="2600" dirty="0"/>
              <a:t>do you do better, cheaper or faster than other competitors? </a:t>
            </a:r>
            <a:endParaRPr lang="en-US" sz="2600" dirty="0" smtClean="0"/>
          </a:p>
          <a:p>
            <a:r>
              <a:rPr lang="en-US" sz="2600" b="1" dirty="0" smtClean="0"/>
              <a:t>How</a:t>
            </a:r>
            <a:r>
              <a:rPr lang="en-US" sz="2600" dirty="0" smtClean="0"/>
              <a:t> </a:t>
            </a:r>
            <a:r>
              <a:rPr lang="en-US" sz="2600" dirty="0"/>
              <a:t>can you use competitors' weaknesses to your advantage</a:t>
            </a:r>
            <a:r>
              <a:rPr lang="en-US" sz="2600" dirty="0" smtClean="0"/>
              <a:t>?</a:t>
            </a:r>
            <a:endParaRPr lang="en-US" sz="26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562600" y="457200"/>
            <a:ext cx="2819400" cy="5715000"/>
          </a:xfrm>
        </p:spPr>
        <p:txBody>
          <a:bodyPr/>
          <a:lstStyle/>
          <a:p>
            <a:r>
              <a:rPr lang="en-US" dirty="0" smtClean="0"/>
              <a:t>Creating Your Mission Statement</a:t>
            </a:r>
            <a:endParaRPr lang="en-US" dirty="0"/>
          </a:p>
        </p:txBody>
      </p:sp>
      <p:pic>
        <p:nvPicPr>
          <p:cNvPr id="12290" name="Picture 2" descr="http://www.distance-education.org/pics/userpics/Image/student_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01981"/>
            <a:ext cx="1676400" cy="251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8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pisecurity.com/wp-content/uploads/2012/11/mission-stat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028" y="2362201"/>
            <a:ext cx="5349798" cy="414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04800"/>
            <a:ext cx="3886200" cy="61722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  </a:t>
            </a:r>
            <a:r>
              <a:rPr lang="en-US" sz="3000" b="1" u="sng" dirty="0" smtClean="0"/>
              <a:t>mission statement </a:t>
            </a:r>
            <a:r>
              <a:rPr lang="en-US" sz="3000" dirty="0" smtClean="0"/>
              <a:t>expresses the specific aspirations of a business; the major goal for which it will strive.  </a:t>
            </a:r>
          </a:p>
          <a:p>
            <a:r>
              <a:rPr lang="en-US" sz="3000" dirty="0" smtClean="0"/>
              <a:t>A mission statement should address two major questions:  </a:t>
            </a:r>
            <a:r>
              <a:rPr lang="en-US" sz="3000" b="1" dirty="0" smtClean="0"/>
              <a:t>What, why, who, how?</a:t>
            </a:r>
            <a:endParaRPr lang="en-US" sz="3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9600" y="228600"/>
            <a:ext cx="3962400" cy="2286000"/>
          </a:xfrm>
        </p:spPr>
        <p:txBody>
          <a:bodyPr>
            <a:normAutofit/>
          </a:bodyPr>
          <a:lstStyle/>
          <a:p>
            <a:r>
              <a:rPr lang="en-US" sz="4100" b="1" dirty="0" smtClean="0"/>
              <a:t>What is a Mission Statement?</a:t>
            </a:r>
            <a:endParaRPr lang="en-US" sz="4100" b="1" dirty="0"/>
          </a:p>
        </p:txBody>
      </p:sp>
      <p:sp>
        <p:nvSpPr>
          <p:cNvPr id="4" name="Rectangle 3"/>
          <p:cNvSpPr/>
          <p:nvPr/>
        </p:nvSpPr>
        <p:spPr>
          <a:xfrm>
            <a:off x="0" y="6320909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http://www.youtube.com/watch?v=zDbV2-tZgbg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0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i="1" dirty="0" smtClean="0"/>
              <a:t>“Our </a:t>
            </a:r>
            <a:r>
              <a:rPr lang="en-US" sz="3000" i="1" dirty="0"/>
              <a:t>vision is to be earth's most customer centric company; to build a place where people can come to find and discover anything they might want to buy </a:t>
            </a:r>
            <a:r>
              <a:rPr lang="en-US" sz="3000" i="1" dirty="0" smtClean="0"/>
              <a:t>online.”</a:t>
            </a:r>
            <a:endParaRPr lang="en-US" sz="3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6800" y="457200"/>
            <a:ext cx="3581400" cy="57150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Whose mission statement is this?</a:t>
            </a:r>
            <a:endParaRPr lang="en-US" sz="3500" dirty="0"/>
          </a:p>
        </p:txBody>
      </p:sp>
      <p:pic>
        <p:nvPicPr>
          <p:cNvPr id="3074" name="Picture 2" descr="http://wkrg.images.worldnow.com/images/3245215_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0" t="37575" r="9277" b="31213"/>
          <a:stretch/>
        </p:blipFill>
        <p:spPr bwMode="auto">
          <a:xfrm>
            <a:off x="4114800" y="457200"/>
            <a:ext cx="4667535" cy="135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39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i="1" dirty="0" smtClean="0"/>
              <a:t>“</a:t>
            </a:r>
            <a:r>
              <a:rPr lang="en-US" sz="3200" i="1" dirty="0"/>
              <a:t>We save people money so they can live better</a:t>
            </a:r>
            <a:r>
              <a:rPr lang="en-US" sz="3000" i="1" dirty="0" smtClean="0"/>
              <a:t>.”</a:t>
            </a:r>
            <a:endParaRPr lang="en-US" sz="3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6800" y="457200"/>
            <a:ext cx="3581400" cy="57150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Whose mission statement is this?</a:t>
            </a:r>
            <a:endParaRPr lang="en-US" sz="3500" dirty="0"/>
          </a:p>
        </p:txBody>
      </p:sp>
      <p:pic>
        <p:nvPicPr>
          <p:cNvPr id="4098" name="Picture 2" descr="http://t1.gstatic.com/images?q=tbn:ANd9GcQf-Zgsgczhwm2U_bXfeeNJVZaJZOewFMu-9h2mayE3PbDiE18J-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6" y="457200"/>
            <a:ext cx="4953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62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399" y="609600"/>
            <a:ext cx="3657600" cy="5714999"/>
          </a:xfrm>
        </p:spPr>
        <p:txBody>
          <a:bodyPr>
            <a:normAutofit lnSpcReduction="10000"/>
          </a:bodyPr>
          <a:lstStyle/>
          <a:p>
            <a:r>
              <a:rPr lang="en-US" sz="3000" i="1" dirty="0" smtClean="0"/>
              <a:t>“</a:t>
            </a:r>
            <a:r>
              <a:rPr lang="en-US" sz="3200" i="1" dirty="0" smtClean="0"/>
              <a:t>Our mission </a:t>
            </a:r>
            <a:r>
              <a:rPr lang="en-US" sz="3200" i="1" dirty="0"/>
              <a:t>is to be our customers' favorite place and way to eat and </a:t>
            </a:r>
            <a:r>
              <a:rPr lang="en-US" sz="3200" i="1" dirty="0" smtClean="0"/>
              <a:t>drink. </a:t>
            </a:r>
            <a:r>
              <a:rPr lang="en-US" sz="3200" i="1" dirty="0"/>
              <a:t>We are committed to continuously improving our operations and enhancing our customers' experience</a:t>
            </a:r>
            <a:r>
              <a:rPr lang="en-US" sz="3200" i="1" dirty="0" smtClean="0"/>
              <a:t>.”</a:t>
            </a:r>
            <a:endParaRPr lang="en-US" sz="3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4400" y="2541185"/>
            <a:ext cx="3581400" cy="31242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Whose mission statement is this?</a:t>
            </a:r>
            <a:endParaRPr lang="en-US" sz="3500" dirty="0"/>
          </a:p>
        </p:txBody>
      </p:sp>
      <p:sp>
        <p:nvSpPr>
          <p:cNvPr id="4" name="AutoShape 2" descr="http://static2.wikia.nocookie.net/__cb20130603185419/logopedia/images/b/ba/Mcdonalds_logo.png"/>
          <p:cNvSpPr>
            <a:spLocks noChangeAspect="1" noChangeArrowheads="1"/>
          </p:cNvSpPr>
          <p:nvPr/>
        </p:nvSpPr>
        <p:spPr bwMode="auto">
          <a:xfrm>
            <a:off x="63500" y="-136525"/>
            <a:ext cx="40767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static2.wikia.nocookie.net/__cb20130603185419/logopedia/images/b/ba/Mcdonalds_logo.png"/>
          <p:cNvSpPr>
            <a:spLocks noChangeAspect="1" noChangeArrowheads="1"/>
          </p:cNvSpPr>
          <p:nvPr/>
        </p:nvSpPr>
        <p:spPr bwMode="auto">
          <a:xfrm>
            <a:off x="215900" y="15875"/>
            <a:ext cx="40767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8213"/>
            <a:ext cx="3222408" cy="300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99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399" y="609600"/>
            <a:ext cx="3657600" cy="5714999"/>
          </a:xfrm>
        </p:spPr>
        <p:txBody>
          <a:bodyPr>
            <a:normAutofit lnSpcReduction="10000"/>
          </a:bodyPr>
          <a:lstStyle/>
          <a:p>
            <a:r>
              <a:rPr lang="en-US" sz="3200" i="1" dirty="0" smtClean="0"/>
              <a:t>“Together</a:t>
            </a:r>
            <a:r>
              <a:rPr lang="en-US" sz="3200" i="1" dirty="0"/>
              <a:t>, we hold a passion for gaming, a commitment to our industry and a disciplined business perspective to continuously drive value with shareholders, customers, vendors and </a:t>
            </a:r>
            <a:r>
              <a:rPr lang="en-US" sz="3200" i="1" dirty="0" smtClean="0"/>
              <a:t>employees.”</a:t>
            </a:r>
            <a:endParaRPr lang="en-US" sz="3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4400" y="2541185"/>
            <a:ext cx="3581400" cy="31242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Whose mission statement is this?</a:t>
            </a:r>
            <a:endParaRPr lang="en-US" sz="3500" dirty="0"/>
          </a:p>
        </p:txBody>
      </p:sp>
      <p:sp>
        <p:nvSpPr>
          <p:cNvPr id="4" name="AutoShape 2" descr="http://static2.wikia.nocookie.net/__cb20130603185419/logopedia/images/b/ba/Mcdonalds_logo.png"/>
          <p:cNvSpPr>
            <a:spLocks noChangeAspect="1" noChangeArrowheads="1"/>
          </p:cNvSpPr>
          <p:nvPr/>
        </p:nvSpPr>
        <p:spPr bwMode="auto">
          <a:xfrm>
            <a:off x="63500" y="-136525"/>
            <a:ext cx="40767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static2.wikia.nocookie.net/__cb20130603185419/logopedia/images/b/ba/Mcdonalds_logo.png"/>
          <p:cNvSpPr>
            <a:spLocks noChangeAspect="1" noChangeArrowheads="1"/>
          </p:cNvSpPr>
          <p:nvPr/>
        </p:nvSpPr>
        <p:spPr bwMode="auto">
          <a:xfrm>
            <a:off x="215900" y="15875"/>
            <a:ext cx="40767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http://www.gamestop.com/gs/logos/files/GameStopLogo_White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654050"/>
            <a:ext cx="44958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3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399" y="609600"/>
            <a:ext cx="3657600" cy="5714999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“</a:t>
            </a:r>
            <a:r>
              <a:rPr lang="en-US" sz="3200" i="1" dirty="0"/>
              <a:t>We help our customers do their best </a:t>
            </a:r>
            <a:r>
              <a:rPr lang="en-US" sz="3200" i="1" dirty="0" smtClean="0"/>
              <a:t>work.”</a:t>
            </a:r>
            <a:endParaRPr lang="en-US" sz="3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4400" y="2541185"/>
            <a:ext cx="3581400" cy="31242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Whose mission statement is this?</a:t>
            </a:r>
            <a:endParaRPr lang="en-US" sz="3500" dirty="0"/>
          </a:p>
        </p:txBody>
      </p:sp>
      <p:sp>
        <p:nvSpPr>
          <p:cNvPr id="4" name="AutoShape 2" descr="http://static2.wikia.nocookie.net/__cb20130603185419/logopedia/images/b/ba/Mcdonalds_logo.png"/>
          <p:cNvSpPr>
            <a:spLocks noChangeAspect="1" noChangeArrowheads="1"/>
          </p:cNvSpPr>
          <p:nvPr/>
        </p:nvSpPr>
        <p:spPr bwMode="auto">
          <a:xfrm>
            <a:off x="63500" y="-136525"/>
            <a:ext cx="40767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static2.wikia.nocookie.net/__cb20130603185419/logopedia/images/b/ba/Mcdonalds_logo.png"/>
          <p:cNvSpPr>
            <a:spLocks noChangeAspect="1" noChangeArrowheads="1"/>
          </p:cNvSpPr>
          <p:nvPr/>
        </p:nvSpPr>
        <p:spPr bwMode="auto">
          <a:xfrm>
            <a:off x="215900" y="15875"/>
            <a:ext cx="40767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http://www.southernsavers.com/wp-content/uploads/2011/01/office-max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01296"/>
            <a:ext cx="5105400" cy="100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93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399" y="609600"/>
            <a:ext cx="3657600" cy="5714999"/>
          </a:xfrm>
        </p:spPr>
        <p:txBody>
          <a:bodyPr>
            <a:normAutofit fontScale="92500" lnSpcReduction="20000"/>
          </a:bodyPr>
          <a:lstStyle/>
          <a:p>
            <a:r>
              <a:rPr lang="en-US" sz="3200" i="1" dirty="0" smtClean="0"/>
              <a:t>“</a:t>
            </a:r>
            <a:r>
              <a:rPr lang="en-US" sz="3200" i="1" dirty="0"/>
              <a:t>We pride ourselves in serving only the best and most delicious premium frozen yogurt, offering a multitude of unique and tasty toppings, and serving fresh fruit on a daily basis – all in a fun, modern atmosphere that is inviting and appealing to everyone.”</a:t>
            </a:r>
            <a:endParaRPr lang="en-US" sz="3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4400" y="2541185"/>
            <a:ext cx="3581400" cy="31242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Whose mission statement is this?</a:t>
            </a:r>
            <a:endParaRPr lang="en-US" sz="3500" dirty="0"/>
          </a:p>
        </p:txBody>
      </p:sp>
      <p:sp>
        <p:nvSpPr>
          <p:cNvPr id="4" name="AutoShape 2" descr="http://static2.wikia.nocookie.net/__cb20130603185419/logopedia/images/b/ba/Mcdonalds_logo.png"/>
          <p:cNvSpPr>
            <a:spLocks noChangeAspect="1" noChangeArrowheads="1"/>
          </p:cNvSpPr>
          <p:nvPr/>
        </p:nvSpPr>
        <p:spPr bwMode="auto">
          <a:xfrm>
            <a:off x="63500" y="-136525"/>
            <a:ext cx="40767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static2.wikia.nocookie.net/__cb20130603185419/logopedia/images/b/ba/Mcdonalds_logo.png"/>
          <p:cNvSpPr>
            <a:spLocks noChangeAspect="1" noChangeArrowheads="1"/>
          </p:cNvSpPr>
          <p:nvPr/>
        </p:nvSpPr>
        <p:spPr bwMode="auto">
          <a:xfrm>
            <a:off x="215900" y="15875"/>
            <a:ext cx="40767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://www.trademarkia.com/logo-images/edward-r-sammon/froyo-twist-frozen-yogurt-85606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8787"/>
            <a:ext cx="4762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75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399" y="609600"/>
            <a:ext cx="3657600" cy="5714999"/>
          </a:xfrm>
        </p:spPr>
        <p:txBody>
          <a:bodyPr>
            <a:normAutofit/>
          </a:bodyPr>
          <a:lstStyle/>
          <a:p>
            <a:r>
              <a:rPr lang="en-US" sz="3200" i="1" dirty="0"/>
              <a:t>“Food with </a:t>
            </a:r>
            <a:r>
              <a:rPr lang="en-US" sz="3200" i="1" dirty="0" smtClean="0"/>
              <a:t>Integrity.”</a:t>
            </a:r>
            <a:endParaRPr lang="en-US" sz="3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4400" y="2541185"/>
            <a:ext cx="3581400" cy="31242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Whose mission statement is this?</a:t>
            </a:r>
            <a:endParaRPr lang="en-US" sz="3500" dirty="0"/>
          </a:p>
        </p:txBody>
      </p:sp>
      <p:sp>
        <p:nvSpPr>
          <p:cNvPr id="4" name="AutoShape 2" descr="http://static2.wikia.nocookie.net/__cb20130603185419/logopedia/images/b/ba/Mcdonalds_logo.png"/>
          <p:cNvSpPr>
            <a:spLocks noChangeAspect="1" noChangeArrowheads="1"/>
          </p:cNvSpPr>
          <p:nvPr/>
        </p:nvSpPr>
        <p:spPr bwMode="auto">
          <a:xfrm>
            <a:off x="63500" y="-136525"/>
            <a:ext cx="40767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static2.wikia.nocookie.net/__cb20130603185419/logopedia/images/b/ba/Mcdonalds_logo.png"/>
          <p:cNvSpPr>
            <a:spLocks noChangeAspect="1" noChangeArrowheads="1"/>
          </p:cNvSpPr>
          <p:nvPr/>
        </p:nvSpPr>
        <p:spPr bwMode="auto">
          <a:xfrm>
            <a:off x="215900" y="15875"/>
            <a:ext cx="40767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http://upload.wikimedia.org/wikipedia/en/thumb/3/3b/Chipotle_Mexican_Grill_logo.svg/200px-Chipotle_Mexican_Grill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9225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3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70</TotalTime>
  <Words>554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Composite</vt:lpstr>
      <vt:lpstr>Mission Statement</vt:lpstr>
      <vt:lpstr>What is a Mission Statement?</vt:lpstr>
      <vt:lpstr>Whose mission statement is this?</vt:lpstr>
      <vt:lpstr>Whose mission statement is this?</vt:lpstr>
      <vt:lpstr>Whose mission statement is this?</vt:lpstr>
      <vt:lpstr>Whose mission statement is this?</vt:lpstr>
      <vt:lpstr>Whose mission statement is this?</vt:lpstr>
      <vt:lpstr>Whose mission statement is this?</vt:lpstr>
      <vt:lpstr>Whose mission statement is this?</vt:lpstr>
      <vt:lpstr>Creating Your Mission Statement</vt:lpstr>
      <vt:lpstr>Creating Your Mission Statement</vt:lpstr>
      <vt:lpstr>Creating Your Mission Statement</vt:lpstr>
    </vt:vector>
  </TitlesOfParts>
  <Company>Willoughby-Eastlake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Statement</dc:title>
  <dc:creator>Willoughby-Eastlake Schools</dc:creator>
  <cp:lastModifiedBy>Willoughby-Eastlake Schools</cp:lastModifiedBy>
  <cp:revision>6</cp:revision>
  <dcterms:created xsi:type="dcterms:W3CDTF">2014-02-20T13:53:45Z</dcterms:created>
  <dcterms:modified xsi:type="dcterms:W3CDTF">2014-02-20T15:03:46Z</dcterms:modified>
</cp:coreProperties>
</file>