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E3EA-1EA1-427E-BA1D-F5BEFC4A55D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87CD-C8B8-4D1B-A54F-0F3161075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5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E3EA-1EA1-427E-BA1D-F5BEFC4A55D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87CD-C8B8-4D1B-A54F-0F3161075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9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E3EA-1EA1-427E-BA1D-F5BEFC4A55D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87CD-C8B8-4D1B-A54F-0F3161075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49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E3EA-1EA1-427E-BA1D-F5BEFC4A55D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87CD-C8B8-4D1B-A54F-0F3161075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2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E3EA-1EA1-427E-BA1D-F5BEFC4A55D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87CD-C8B8-4D1B-A54F-0F3161075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2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E3EA-1EA1-427E-BA1D-F5BEFC4A55D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87CD-C8B8-4D1B-A54F-0F3161075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6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E3EA-1EA1-427E-BA1D-F5BEFC4A55D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87CD-C8B8-4D1B-A54F-0F3161075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5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E3EA-1EA1-427E-BA1D-F5BEFC4A55D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87CD-C8B8-4D1B-A54F-0F3161075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0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E3EA-1EA1-427E-BA1D-F5BEFC4A55D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87CD-C8B8-4D1B-A54F-0F3161075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7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E3EA-1EA1-427E-BA1D-F5BEFC4A55D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87CD-C8B8-4D1B-A54F-0F3161075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8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E3EA-1EA1-427E-BA1D-F5BEFC4A55D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F87CD-C8B8-4D1B-A54F-0F3161075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0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3E3EA-1EA1-427E-BA1D-F5BEFC4A55D2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F87CD-C8B8-4D1B-A54F-0F3161075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3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Spending Categories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60218" y="2175165"/>
          <a:ext cx="9934720" cy="4032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7360">
                  <a:extLst>
                    <a:ext uri="{9D8B030D-6E8A-4147-A177-3AD203B41FA5}">
                      <a16:colId xmlns:a16="http://schemas.microsoft.com/office/drawing/2014/main" val="4014148310"/>
                    </a:ext>
                  </a:extLst>
                </a:gridCol>
                <a:gridCol w="4967360">
                  <a:extLst>
                    <a:ext uri="{9D8B030D-6E8A-4147-A177-3AD203B41FA5}">
                      <a16:colId xmlns:a16="http://schemas.microsoft.com/office/drawing/2014/main" val="4116892280"/>
                    </a:ext>
                  </a:extLst>
                </a:gridCol>
              </a:tblGrid>
              <a:tr h="476291">
                <a:tc gridSpan="2"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Spending Categories with Limits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397976"/>
                  </a:ext>
                </a:extLst>
              </a:tr>
              <a:tr h="444538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Housing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30%</a:t>
                      </a:r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409183"/>
                  </a:ext>
                </a:extLst>
              </a:tr>
              <a:tr h="444538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Other (student loans,</a:t>
                      </a:r>
                      <a:r>
                        <a:rPr lang="en-US" sz="2200" b="1" baseline="0" dirty="0" smtClean="0"/>
                        <a:t> etc.)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12%</a:t>
                      </a:r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904188"/>
                  </a:ext>
                </a:extLst>
              </a:tr>
              <a:tr h="444538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Utilities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5%</a:t>
                      </a:r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441201"/>
                  </a:ext>
                </a:extLst>
              </a:tr>
              <a:tr h="444538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Recreational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5%</a:t>
                      </a:r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041905"/>
                  </a:ext>
                </a:extLst>
              </a:tr>
              <a:tr h="444538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Medical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6%</a:t>
                      </a:r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981563"/>
                  </a:ext>
                </a:extLst>
              </a:tr>
              <a:tr h="444538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Clothing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8%</a:t>
                      </a:r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500170"/>
                  </a:ext>
                </a:extLst>
              </a:tr>
              <a:tr h="444538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Food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16%</a:t>
                      </a:r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617024"/>
                  </a:ext>
                </a:extLst>
              </a:tr>
              <a:tr h="444538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Transportation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18%</a:t>
                      </a:r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539827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1926705"/>
            <a:ext cx="5810685" cy="428105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19041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Spending Categories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Spending Categories</dc:title>
  <dc:creator>weclient</dc:creator>
  <cp:lastModifiedBy>weclient</cp:lastModifiedBy>
  <cp:revision>1</cp:revision>
  <dcterms:created xsi:type="dcterms:W3CDTF">2017-01-27T12:31:32Z</dcterms:created>
  <dcterms:modified xsi:type="dcterms:W3CDTF">2017-01-27T12:38:27Z</dcterms:modified>
</cp:coreProperties>
</file>